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6DAD"/>
    <a:srgbClr val="0D78C9"/>
    <a:srgbClr val="024C84"/>
    <a:srgbClr val="993200"/>
    <a:srgbClr val="4D4E44"/>
    <a:srgbClr val="176338"/>
    <a:srgbClr val="0F5D3F"/>
    <a:srgbClr val="ABC8D1"/>
    <a:srgbClr val="1B3049"/>
    <a:srgbClr val="5D3E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74" d="100"/>
          <a:sy n="74" d="100"/>
        </p:scale>
        <p:origin x="78" y="115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292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93C83-2184-4286-ABE1-941A40B40C8F}" type="datetimeFigureOut">
              <a:rPr lang="en-US" smtClean="0"/>
              <a:pPr/>
              <a:t>7/4/2015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03001-E0F2-47E5-A338-816CC267AF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5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3241F-7ED4-45AC-844C-15DB0D5F9CCD}" type="datetimeFigureOut">
              <a:rPr lang="en-US" smtClean="0"/>
              <a:pPr/>
              <a:t>7/4/2015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3B8C3-A209-4A55-9261-22C2A02B31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mes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4067" y="1287"/>
            <a:ext cx="12209092" cy="6856713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1828800"/>
          </a:xfrm>
        </p:spPr>
        <p:txBody>
          <a:bodyPr/>
          <a:lstStyle>
            <a:lvl1pPr algn="l">
              <a:defRPr sz="3208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914400" y="3203579"/>
            <a:ext cx="10363200" cy="987425"/>
          </a:xfrm>
        </p:spPr>
        <p:txBody>
          <a:bodyPr>
            <a:normAutofit/>
          </a:bodyPr>
          <a:lstStyle>
            <a:lvl1pPr marL="0" indent="0" algn="l">
              <a:buNone/>
              <a:defRPr sz="1604" b="1">
                <a:solidFill>
                  <a:schemeClr val="tx1"/>
                </a:solidFill>
              </a:defRPr>
            </a:lvl1pPr>
            <a:lvl2pPr marL="458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6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3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66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10227052" y="6527632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3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2015 The MathWorks, Inc.</a:t>
            </a:r>
            <a:endParaRPr lang="en-US" sz="1003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-4067" y="4376652"/>
            <a:ext cx="12209092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09_MW_logo_CMYK_REV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30730" y="141139"/>
            <a:ext cx="1620665" cy="320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>
            <a:lvl1pPr>
              <a:defRPr sz="2807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2" y="1600200"/>
            <a:ext cx="10769600" cy="4648200"/>
          </a:xfrm>
        </p:spPr>
        <p:txBody>
          <a:bodyPr/>
          <a:lstStyle>
            <a:lvl1pPr>
              <a:buSzPct val="75000"/>
              <a:defRPr sz="2406"/>
            </a:lvl1pPr>
            <a:lvl2pPr>
              <a:lnSpc>
                <a:spcPct val="105000"/>
              </a:lnSpc>
              <a:defRPr sz="2005"/>
            </a:lvl2pPr>
            <a:lvl3pPr>
              <a:lnSpc>
                <a:spcPct val="105000"/>
              </a:lnSpc>
              <a:buSzPct val="75000"/>
              <a:defRPr sz="1604"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9448800" cy="990600"/>
          </a:xfrm>
        </p:spPr>
        <p:txBody>
          <a:bodyPr anchor="t" anchorCtr="0"/>
          <a:lstStyle>
            <a:lvl1pPr algn="l">
              <a:defRPr sz="2807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09601" y="2819400"/>
            <a:ext cx="5080001" cy="3200400"/>
          </a:xfrm>
        </p:spPr>
        <p:txBody>
          <a:bodyPr/>
          <a:lstStyle>
            <a:lvl1pPr>
              <a:buClr>
                <a:srgbClr val="125687"/>
              </a:buClr>
              <a:buSzTx/>
              <a:defRPr sz="1805" baseline="0"/>
            </a:lvl1pPr>
            <a:lvl2pPr>
              <a:defRPr sz="1604"/>
            </a:lvl2pPr>
            <a:lvl3pPr>
              <a:buNone/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>
              <a:buClr>
                <a:srgbClr val="125687"/>
              </a:buClr>
              <a:buSzTx/>
            </a:pPr>
            <a:r>
              <a:rPr lang="en-US" dirty="0" smtClean="0"/>
              <a:t>Click to add b</a:t>
            </a:r>
            <a:r>
              <a:rPr lang="en-US" sz="1805" dirty="0" smtClean="0">
                <a:solidFill>
                  <a:prstClr val="black"/>
                </a:solidFill>
              </a:rPr>
              <a:t>rief summary and benefits of feature (ideally three bullets)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1600200"/>
            <a:ext cx="5080001" cy="838200"/>
          </a:xfrm>
        </p:spPr>
        <p:txBody>
          <a:bodyPr anchor="t"/>
          <a:lstStyle>
            <a:lvl1pPr marL="0" indent="0" algn="l">
              <a:buNone/>
              <a:defRPr sz="2005" b="1" baseline="0"/>
            </a:lvl1pPr>
          </a:lstStyle>
          <a:p>
            <a:pPr lvl="0"/>
            <a:r>
              <a:rPr lang="en-US" dirty="0" smtClean="0"/>
              <a:t>Click to add headline</a:t>
            </a:r>
            <a:r>
              <a:rPr lang="en-US" sz="2005" b="1" dirty="0" smtClean="0">
                <a:solidFill>
                  <a:prstClr val="black"/>
                </a:solidFill>
              </a:rPr>
              <a:t> providing value of feature</a:t>
            </a:r>
            <a:endParaRPr lang="en-US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half" idx="12" hasCustomPrompt="1"/>
          </p:nvPr>
        </p:nvSpPr>
        <p:spPr>
          <a:xfrm>
            <a:off x="609602" y="6172200"/>
            <a:ext cx="5473700" cy="533400"/>
          </a:xfrm>
        </p:spPr>
        <p:txBody>
          <a:bodyPr anchor="b" anchorCtr="0"/>
          <a:lstStyle>
            <a:lvl1pPr marL="230761" indent="-229170">
              <a:buClrTx/>
              <a:buSzPct val="125000"/>
              <a:buFont typeface="Courier New" pitchFamily="49" charset="0"/>
              <a:buChar char="»"/>
              <a:defRPr sz="1604" b="0"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en-US" dirty="0" smtClean="0"/>
              <a:t>Click to add </a:t>
            </a:r>
            <a:r>
              <a:rPr lang="en-US" sz="1604" dirty="0" err="1" smtClean="0">
                <a:latin typeface="Courier New" pitchFamily="49" charset="0"/>
                <a:cs typeface="Courier New" pitchFamily="49" charset="0"/>
              </a:rPr>
              <a:t>product_example_name</a:t>
            </a:r>
            <a:r>
              <a:rPr lang="en-US" sz="1604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1914529"/>
            <a:ext cx="10363200" cy="1362075"/>
          </a:xfrm>
        </p:spPr>
        <p:txBody>
          <a:bodyPr anchor="t"/>
          <a:lstStyle>
            <a:lvl1pPr algn="ctr">
              <a:defRPr sz="3208" b="1" cap="none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Section Header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2" y="1600200"/>
            <a:ext cx="5181600" cy="4648199"/>
          </a:xfrm>
        </p:spPr>
        <p:txBody>
          <a:bodyPr/>
          <a:lstStyle>
            <a:lvl1pPr>
              <a:defRPr sz="2406"/>
            </a:lvl1pPr>
            <a:lvl2pPr>
              <a:defRPr sz="2005"/>
            </a:lvl2pPr>
            <a:lvl3pPr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2" y="1600200"/>
            <a:ext cx="5181600" cy="4648199"/>
          </a:xfrm>
        </p:spPr>
        <p:txBody>
          <a:bodyPr/>
          <a:lstStyle>
            <a:lvl1pPr>
              <a:defRPr sz="2406"/>
            </a:lvl1pPr>
            <a:lvl2pPr>
              <a:defRPr sz="2005"/>
            </a:lvl2pPr>
            <a:lvl3pPr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 userDrawn="1"/>
        </p:nvSpPr>
        <p:spPr bwMode="auto">
          <a:xfrm>
            <a:off x="607484" y="1600200"/>
            <a:ext cx="1076553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6" dirty="0" smtClean="0">
                <a:latin typeface="Arial" pitchFamily="34" charset="0"/>
                <a:cs typeface="Arial" pitchFamily="34" charset="0"/>
              </a:rPr>
              <a:t>Edit</a:t>
            </a:r>
            <a:r>
              <a:rPr lang="en-US" sz="2406" baseline="0" dirty="0" smtClean="0">
                <a:latin typeface="Arial" pitchFamily="34" charset="0"/>
                <a:cs typeface="Arial" pitchFamily="34" charset="0"/>
              </a:rPr>
              <a:t> in Slide Master view to e</a:t>
            </a:r>
            <a:r>
              <a:rPr lang="en-US" sz="2406" dirty="0" smtClean="0">
                <a:latin typeface="Arial" pitchFamily="34" charset="0"/>
                <a:cs typeface="Arial" pitchFamily="34" charset="0"/>
              </a:rPr>
              <a:t>nter agenda items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6" dirty="0" smtClean="0">
                <a:latin typeface="Arial" pitchFamily="34" charset="0"/>
                <a:cs typeface="Arial" pitchFamily="34" charset="0"/>
              </a:rPr>
              <a:t>Bullet 2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6" dirty="0" smtClean="0">
                <a:latin typeface="Arial" pitchFamily="34" charset="0"/>
                <a:cs typeface="Arial" pitchFamily="34" charset="0"/>
              </a:rPr>
              <a:t>Bullet</a:t>
            </a:r>
            <a:r>
              <a:rPr lang="en-US" sz="2406" baseline="0" dirty="0" smtClean="0">
                <a:latin typeface="Arial" pitchFamily="34" charset="0"/>
                <a:cs typeface="Arial" pitchFamily="34" charset="0"/>
              </a:rPr>
              <a:t> 3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6" baseline="0" dirty="0" smtClean="0">
                <a:latin typeface="Arial" pitchFamily="34" charset="0"/>
                <a:cs typeface="Arial" pitchFamily="34" charset="0"/>
              </a:rPr>
              <a:t>Bullet 4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endParaRPr lang="en-US" sz="2406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 userDrawn="1"/>
        </p:nvSpPr>
        <p:spPr bwMode="auto">
          <a:xfrm>
            <a:off x="607484" y="464695"/>
            <a:ext cx="1076553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0" marR="0" indent="0" algn="l" defTabSz="916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7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Edit in Slide</a:t>
            </a:r>
            <a:r>
              <a:rPr lang="en-US" sz="2807" b="1" baseline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Master view to e</a:t>
            </a:r>
            <a:r>
              <a:rPr lang="en-US" sz="2807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nter agenda</a:t>
            </a:r>
            <a:r>
              <a:rPr lang="en-US" sz="2807" b="1" baseline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title</a:t>
            </a:r>
            <a:endParaRPr lang="en-US" sz="2807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600200"/>
            <a:ext cx="107696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11582400" y="6484954"/>
            <a:ext cx="609600" cy="381001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>
            <a:noAutofit/>
          </a:bodyPr>
          <a:lstStyle/>
          <a:p>
            <a:pPr algn="ctr"/>
            <a:fld id="{47FBD1EF-0801-4063-B668-C71608ACC70F}" type="slidenum">
              <a:rPr kumimoji="0" lang="en-US" sz="1203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algn="ctr"/>
              <a:t>‹#›</a:t>
            </a:fld>
            <a:endParaRPr lang="en-US" sz="1203" b="1" dirty="0">
              <a:solidFill>
                <a:schemeClr val="tx2"/>
              </a:solidFill>
            </a:endParaRPr>
          </a:p>
        </p:txBody>
      </p:sp>
      <p:pic>
        <p:nvPicPr>
          <p:cNvPr id="12" name="Picture 11" descr="logo64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679339" y="23675"/>
            <a:ext cx="1327516" cy="3602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traight Connector 11"/>
          <p:cNvCxnSpPr/>
          <p:nvPr/>
        </p:nvCxnSpPr>
        <p:spPr>
          <a:xfrm rot="10800000" flipV="1">
            <a:off x="229170" y="176521"/>
            <a:ext cx="10297392" cy="211602"/>
          </a:xfrm>
          <a:prstGeom prst="bentConnector3">
            <a:avLst>
              <a:gd name="adj1" fmla="val 100013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9" r:id="rId4"/>
    <p:sldLayoutId id="2147483663" r:id="rId5"/>
    <p:sldLayoutId id="2147483651" r:id="rId6"/>
    <p:sldLayoutId id="2147483652" r:id="rId7"/>
    <p:sldLayoutId id="2147483664" r:id="rId8"/>
  </p:sldLayoutIdLst>
  <p:hf hdr="0" ftr="0" dt="0"/>
  <p:txStyles>
    <p:titleStyle>
      <a:lvl1pPr algn="l" defTabSz="916680" rtl="0" eaLnBrk="1" latinLnBrk="0" hangingPunct="1">
        <a:spcBef>
          <a:spcPct val="0"/>
        </a:spcBef>
        <a:buNone/>
        <a:defRPr sz="2807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3755" indent="-343755" algn="l" defTabSz="91668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240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4802" indent="-286462" algn="l" defTabSz="91668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5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5850" indent="-229170" algn="l" defTabSz="91668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16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4190" indent="-229170" algn="l" defTabSz="916680" rtl="0" eaLnBrk="1" latinLnBrk="0" hangingPunct="1">
        <a:spcBef>
          <a:spcPct val="20000"/>
        </a:spcBef>
        <a:buFont typeface="Arial" pitchFamily="34" charset="0"/>
        <a:buNone/>
        <a:defRPr sz="16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62531" indent="-229170" algn="l" defTabSz="91668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14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2087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6pPr>
      <a:lvl7pPr marL="297921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7pPr>
      <a:lvl8pPr marL="343755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8pPr>
      <a:lvl9pPr marL="389589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1pPr>
      <a:lvl2pPr marL="45834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91668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3pPr>
      <a:lvl4pPr marL="137502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4pPr>
      <a:lvl5pPr marL="183336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5pPr>
      <a:lvl6pPr marL="229170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6pPr>
      <a:lvl7pPr marL="275004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7pPr>
      <a:lvl8pPr marL="320838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8pPr>
      <a:lvl9pPr marL="366672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79464" y="4191000"/>
            <a:ext cx="3635735" cy="2118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186044" y="5240296"/>
            <a:ext cx="2576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351512" y="4918463"/>
            <a:ext cx="1287288" cy="64807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num(z)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GB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649494" y="5249126"/>
            <a:ext cx="1989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062371" y="4759052"/>
            <a:ext cx="2794814" cy="1010208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23928" y="5098483"/>
            <a:ext cx="282459" cy="288032"/>
            <a:chOff x="3923928" y="5098483"/>
            <a:chExt cx="282459" cy="288032"/>
          </a:xfrm>
        </p:grpSpPr>
        <p:sp>
          <p:nvSpPr>
            <p:cNvPr id="17" name="Rectangle 16"/>
            <p:cNvSpPr/>
            <p:nvPr/>
          </p:nvSpPr>
          <p:spPr>
            <a:xfrm>
              <a:off x="3923928" y="5098483"/>
              <a:ext cx="282459" cy="288032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ight Arrow 17"/>
            <p:cNvSpPr/>
            <p:nvPr/>
          </p:nvSpPr>
          <p:spPr>
            <a:xfrm rot="16200000">
              <a:off x="3943847" y="5122059"/>
              <a:ext cx="237048" cy="247346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>
            <a:off x="3374682" y="5244804"/>
            <a:ext cx="533400" cy="2119"/>
          </a:xfrm>
          <a:prstGeom prst="straightConnector1">
            <a:avLst/>
          </a:prstGeom>
          <a:ln w="130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492671" y="5246923"/>
            <a:ext cx="257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032653" y="5221592"/>
            <a:ext cx="506843" cy="0"/>
          </a:xfrm>
          <a:prstGeom prst="straightConnector1">
            <a:avLst/>
          </a:prstGeom>
          <a:ln w="130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6750194" y="5098483"/>
            <a:ext cx="282459" cy="288032"/>
            <a:chOff x="5796136" y="5091704"/>
            <a:chExt cx="282459" cy="288032"/>
          </a:xfrm>
        </p:grpSpPr>
        <p:sp>
          <p:nvSpPr>
            <p:cNvPr id="14" name="Rectangle 13"/>
            <p:cNvSpPr/>
            <p:nvPr/>
          </p:nvSpPr>
          <p:spPr>
            <a:xfrm>
              <a:off x="5796136" y="5091704"/>
              <a:ext cx="282459" cy="288032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ight Arrow 14"/>
            <p:cNvSpPr/>
            <p:nvPr/>
          </p:nvSpPr>
          <p:spPr>
            <a:xfrm rot="5400000" flipV="1">
              <a:off x="5825704" y="5112047"/>
              <a:ext cx="237048" cy="247346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848407" y="4920529"/>
            <a:ext cx="644264" cy="63038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GB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39180" y="381001"/>
            <a:ext cx="3635735" cy="2209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11228" y="1655038"/>
            <a:ext cx="1287288" cy="64807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num(z)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GB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895600" y="1448641"/>
            <a:ext cx="533400" cy="2119"/>
          </a:xfrm>
          <a:prstGeom prst="straightConnector1">
            <a:avLst/>
          </a:prstGeom>
          <a:ln w="130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588510" y="1449015"/>
            <a:ext cx="506843" cy="0"/>
          </a:xfrm>
          <a:prstGeom prst="straightConnector1">
            <a:avLst/>
          </a:prstGeom>
          <a:ln w="130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414871" y="1647544"/>
            <a:ext cx="644264" cy="6555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GB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911228" y="641805"/>
            <a:ext cx="1287288" cy="64807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num(z)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GB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420093" y="643933"/>
            <a:ext cx="644264" cy="64594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GB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Elbow Connector 58"/>
          <p:cNvCxnSpPr>
            <a:endCxn id="50" idx="1"/>
          </p:cNvCxnSpPr>
          <p:nvPr/>
        </p:nvCxnSpPr>
        <p:spPr>
          <a:xfrm flipV="1">
            <a:off x="3239180" y="965841"/>
            <a:ext cx="672048" cy="470699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endCxn id="36" idx="1"/>
          </p:cNvCxnSpPr>
          <p:nvPr/>
        </p:nvCxnSpPr>
        <p:spPr>
          <a:xfrm>
            <a:off x="3239180" y="1464982"/>
            <a:ext cx="672048" cy="514092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54" idx="3"/>
          </p:cNvCxnSpPr>
          <p:nvPr/>
        </p:nvCxnSpPr>
        <p:spPr>
          <a:xfrm>
            <a:off x="6064357" y="966905"/>
            <a:ext cx="685837" cy="46229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Elbow Connector 84"/>
          <p:cNvCxnSpPr/>
          <p:nvPr/>
        </p:nvCxnSpPr>
        <p:spPr>
          <a:xfrm flipV="1">
            <a:off x="6059135" y="1464982"/>
            <a:ext cx="691059" cy="526661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0" idx="3"/>
            <a:endCxn id="54" idx="1"/>
          </p:cNvCxnSpPr>
          <p:nvPr/>
        </p:nvCxnSpPr>
        <p:spPr>
          <a:xfrm>
            <a:off x="5198516" y="965841"/>
            <a:ext cx="221577" cy="1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186546" y="1981502"/>
            <a:ext cx="221577" cy="1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39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22" grpId="0" animBg="1"/>
      <p:bldP spid="34" grpId="0" animBg="1"/>
      <p:bldP spid="36" grpId="0" animBg="1"/>
      <p:bldP spid="48" grpId="0" animBg="1"/>
      <p:bldP spid="50" grpId="0" animBg="1"/>
      <p:bldP spid="54" grpId="0" animBg="1"/>
    </p:bldLst>
  </p:timing>
</p:sld>
</file>

<file path=ppt/theme/theme1.xml><?xml version="1.0" encoding="utf-8"?>
<a:theme xmlns:a="http://schemas.openxmlformats.org/drawingml/2006/main" name="MW_Public_widescreen">
  <a:themeElements>
    <a:clrScheme name="TMW_PPT">
      <a:dk1>
        <a:sysClr val="windowText" lastClr="000000"/>
      </a:dk1>
      <a:lt1>
        <a:sysClr val="window" lastClr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697819"/>
      </a:accent3>
      <a:accent4>
        <a:srgbClr val="D27809"/>
      </a:accent4>
      <a:accent5>
        <a:srgbClr val="BFBFBF"/>
      </a:accent5>
      <a:accent6>
        <a:srgbClr val="E5DD9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b="1" dirty="0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EF67AD0-93F4-41F9-AE06-6FA3D00B2880}" vid="{49371805-32BB-4BF7-ADCB-DF8BEEA6CD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108</TotalTime>
  <Words>12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MW_Public_widescreen</vt:lpstr>
      <vt:lpstr>PowerPoint Presentation</vt:lpstr>
    </vt:vector>
  </TitlesOfParts>
  <Company>MathWorks,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Huntingford</dc:creator>
  <cp:keywords>Version 15.1</cp:keywords>
  <cp:lastModifiedBy>Nancy Huntingford</cp:lastModifiedBy>
  <cp:revision>8</cp:revision>
  <dcterms:created xsi:type="dcterms:W3CDTF">2015-06-21T18:42:59Z</dcterms:created>
  <dcterms:modified xsi:type="dcterms:W3CDTF">2015-07-04T20:39:38Z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441712758</vt:i4>
  </property>
  <property fmtid="{D5CDD505-2E9C-101B-9397-08002B2CF9AE}" pid="3" name="_NewReviewCycle">
    <vt:lpwstr/>
  </property>
  <property fmtid="{D5CDD505-2E9C-101B-9397-08002B2CF9AE}" pid="4" name="_EmailSubject">
    <vt:lpwstr>Quick PPT question</vt:lpwstr>
  </property>
  <property fmtid="{D5CDD505-2E9C-101B-9397-08002B2CF9AE}" pid="5" name="_AuthorEmail">
    <vt:lpwstr>Julie.Cornell@mathworks.com</vt:lpwstr>
  </property>
  <property fmtid="{D5CDD505-2E9C-101B-9397-08002B2CF9AE}" pid="6" name="_AuthorEmailDisplayName">
    <vt:lpwstr>Julie Cornell</vt:lpwstr>
  </property>
</Properties>
</file>