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D34F-E286-4CDE-B3BC-7CC9919CC430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AC27-1FCD-4475-A0F6-5996773818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7782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Carl’s afternoon in the Park, by Alexandra Day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259508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308821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038600"/>
            <a:ext cx="2590800" cy="240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038600"/>
            <a:ext cx="3169204" cy="244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600200"/>
            <a:ext cx="20478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art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impossible things</a:t>
            </a:r>
          </a:p>
          <a:p>
            <a:r>
              <a:rPr lang="en-US" dirty="0" smtClean="0"/>
              <a:t>Show things in a different light</a:t>
            </a:r>
          </a:p>
          <a:p>
            <a:r>
              <a:rPr lang="en-US" dirty="0" smtClean="0"/>
              <a:t>Make clearer</a:t>
            </a:r>
          </a:p>
          <a:p>
            <a:r>
              <a:rPr lang="en-US" dirty="0" smtClean="0"/>
              <a:t>Make subtle</a:t>
            </a:r>
          </a:p>
          <a:p>
            <a:r>
              <a:rPr lang="en-US" dirty="0" smtClean="0"/>
              <a:t>Add mood, style</a:t>
            </a:r>
          </a:p>
          <a:p>
            <a:endParaRPr lang="en-US" dirty="0"/>
          </a:p>
          <a:p>
            <a:r>
              <a:rPr lang="en-US" dirty="0" smtClean="0"/>
              <a:t>Tell a story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err="1" smtClean="0"/>
              <a:t>Exagerate</a:t>
            </a:r>
            <a:endParaRPr lang="en-US" dirty="0" smtClean="0"/>
          </a:p>
          <a:p>
            <a:r>
              <a:rPr lang="en-US" dirty="0" smtClean="0"/>
              <a:t>Emphasize</a:t>
            </a:r>
          </a:p>
          <a:p>
            <a:r>
              <a:rPr lang="en-US" dirty="0" err="1" smtClean="0"/>
              <a:t>Ellaborate</a:t>
            </a:r>
            <a:endParaRPr lang="en-US" dirty="0" smtClean="0"/>
          </a:p>
          <a:p>
            <a:r>
              <a:rPr lang="en-US" dirty="0" smtClean="0"/>
              <a:t>Alter</a:t>
            </a:r>
          </a:p>
          <a:p>
            <a:r>
              <a:rPr lang="en-US" dirty="0" smtClean="0"/>
              <a:t>Stylize</a:t>
            </a:r>
          </a:p>
          <a:p>
            <a:r>
              <a:rPr lang="en-US" dirty="0" smtClean="0"/>
              <a:t>Interpret</a:t>
            </a:r>
          </a:p>
          <a:p>
            <a:r>
              <a:rPr lang="en-US" dirty="0" smtClean="0"/>
              <a:t>Portray in a medium</a:t>
            </a:r>
            <a:endParaRPr lang="en-US" dirty="0" smtClean="0"/>
          </a:p>
          <a:p>
            <a:r>
              <a:rPr lang="en-US" dirty="0" smtClean="0"/>
              <a:t>…..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What does art do?</vt:lpstr>
    </vt:vector>
  </TitlesOfParts>
  <Company>University of Wisconsin - 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Gleicher</dc:creator>
  <cp:lastModifiedBy>Mike Gleicher</cp:lastModifiedBy>
  <cp:revision>3</cp:revision>
  <dcterms:created xsi:type="dcterms:W3CDTF">2009-02-02T19:31:03Z</dcterms:created>
  <dcterms:modified xsi:type="dcterms:W3CDTF">2009-02-02T19:43:33Z</dcterms:modified>
</cp:coreProperties>
</file>