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A"/>
    <a:srgbClr val="DDDDDD"/>
    <a:srgbClr val="C0C0C0"/>
    <a:srgbClr val="EAEAEA"/>
    <a:srgbClr val="FF0000"/>
    <a:srgbClr val="7D7D7D"/>
    <a:srgbClr val="F8F8F8"/>
    <a:srgbClr val="0000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8" autoAdjust="0"/>
    <p:restoredTop sz="94607" autoAdjust="0"/>
  </p:normalViewPr>
  <p:slideViewPr>
    <p:cSldViewPr>
      <p:cViewPr varScale="1">
        <p:scale>
          <a:sx n="68" d="100"/>
          <a:sy n="68" d="100"/>
        </p:scale>
        <p:origin x="-96" y="-1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3D583C7-6710-4395-BFF2-6FA000D86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3F2FD888-CEEF-4D6A-87CC-48CF844AD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mediumWiscHandSketche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01000" y="3048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304800" y="1447800"/>
            <a:ext cx="8686800" cy="74613"/>
          </a:xfrm>
          <a:prstGeom prst="rect">
            <a:avLst/>
          </a:prstGeom>
          <a:gradFill rotWithShape="0">
            <a:gsLst>
              <a:gs pos="0">
                <a:srgbClr val="DF140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3 (see also Lecture 2)</a:t>
            </a:r>
            <a:br>
              <a:rPr lang="en-US" dirty="0" smtClean="0"/>
            </a:br>
            <a:r>
              <a:rPr lang="en-US" dirty="0" smtClean="0"/>
              <a:t>More on imaging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aside – coordinate systems 101</a:t>
            </a:r>
          </a:p>
          <a:p>
            <a:r>
              <a:rPr lang="en-US" dirty="0" smtClean="0"/>
              <a:t>Finish up L2 topics</a:t>
            </a:r>
          </a:p>
          <a:p>
            <a:pPr lvl="1"/>
            <a:r>
              <a:rPr lang="en-US" dirty="0" smtClean="0"/>
              <a:t>What is sampling, quantization, dynamics range</a:t>
            </a:r>
          </a:p>
          <a:p>
            <a:pPr lvl="1"/>
            <a:r>
              <a:rPr lang="en-US" dirty="0" smtClean="0"/>
              <a:t>Raster Algorithms</a:t>
            </a:r>
          </a:p>
          <a:p>
            <a:r>
              <a:rPr lang="en-US" dirty="0" smtClean="0"/>
              <a:t>Dithering and color display</a:t>
            </a:r>
            <a:endParaRPr lang="en-US" dirty="0" smtClean="0"/>
          </a:p>
          <a:p>
            <a:r>
              <a:rPr lang="en-US" dirty="0" smtClean="0"/>
              <a:t>Start on Sampling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Aside (topic for Future)</a:t>
            </a:r>
            <a:br>
              <a:rPr lang="en-US" dirty="0" smtClean="0"/>
            </a:br>
            <a:r>
              <a:rPr lang="en-US" dirty="0" smtClean="0"/>
              <a:t>Coordinate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What is (</a:t>
            </a:r>
            <a:r>
              <a:rPr lang="en-US" sz="2400" dirty="0" err="1" smtClean="0"/>
              <a:t>x,y</a:t>
            </a:r>
            <a:r>
              <a:rPr lang="en-US" sz="2400" dirty="0" smtClean="0"/>
              <a:t>)?</a:t>
            </a:r>
          </a:p>
          <a:p>
            <a:pPr lvl="1"/>
            <a:r>
              <a:rPr lang="en-US" sz="2000" dirty="0" smtClean="0"/>
              <a:t>Matters since we need to be consistent</a:t>
            </a:r>
          </a:p>
          <a:p>
            <a:r>
              <a:rPr lang="en-US" sz="2400" dirty="0" smtClean="0"/>
              <a:t>Coordinate system</a:t>
            </a:r>
          </a:p>
          <a:p>
            <a:pPr lvl="1"/>
            <a:r>
              <a:rPr lang="en-US" sz="2000" dirty="0" smtClean="0"/>
              <a:t>Tells us how to interpret positions (coordinates)</a:t>
            </a:r>
            <a:endParaRPr lang="en-US" sz="2000" dirty="0" smtClean="0"/>
          </a:p>
          <a:p>
            <a:pPr lvl="1"/>
            <a:r>
              <a:rPr lang="en-US" sz="2000" dirty="0" smtClean="0"/>
              <a:t>maps coordinates to places</a:t>
            </a:r>
          </a:p>
          <a:p>
            <a:pPr lvl="1"/>
            <a:r>
              <a:rPr lang="en-US" sz="2000" dirty="0" smtClean="0"/>
              <a:t>Maps coordinates to “canonical coordinates”</a:t>
            </a:r>
          </a:p>
          <a:p>
            <a:pPr lvl="1"/>
            <a:r>
              <a:rPr lang="en-US" sz="2000" dirty="0" smtClean="0"/>
              <a:t>Describe coordinate systems as mappings</a:t>
            </a:r>
          </a:p>
          <a:p>
            <a:r>
              <a:rPr lang="en-US" sz="2400" dirty="0" smtClean="0"/>
              <a:t>Desires</a:t>
            </a:r>
          </a:p>
          <a:p>
            <a:pPr lvl="1"/>
            <a:r>
              <a:rPr lang="en-US" sz="2000" dirty="0" smtClean="0"/>
              <a:t>Convenient, concise, </a:t>
            </a:r>
            <a:r>
              <a:rPr lang="en-US" sz="2000" dirty="0" err="1" smtClean="0"/>
              <a:t>conistent</a:t>
            </a:r>
            <a:r>
              <a:rPr lang="en-US" sz="2000" dirty="0" smtClean="0"/>
              <a:t>, communicable</a:t>
            </a:r>
          </a:p>
          <a:p>
            <a:r>
              <a:rPr lang="en-US" sz="2400" dirty="0" smtClean="0"/>
              <a:t>Examples</a:t>
            </a:r>
          </a:p>
          <a:p>
            <a:pPr lvl="1"/>
            <a:r>
              <a:rPr lang="en-US" sz="2000" dirty="0" smtClean="0"/>
              <a:t>Linear: centers, </a:t>
            </a:r>
            <a:r>
              <a:rPr lang="en-US" sz="2000" dirty="0" err="1" smtClean="0"/>
              <a:t>sclales</a:t>
            </a:r>
            <a:r>
              <a:rPr lang="en-US" sz="2000" dirty="0" smtClean="0"/>
              <a:t>, directions</a:t>
            </a:r>
          </a:p>
          <a:p>
            <a:pPr lvl="1"/>
            <a:r>
              <a:rPr lang="en-US" sz="2000" dirty="0" smtClean="0"/>
              <a:t>Non-Linear: polar, log, …</a:t>
            </a:r>
          </a:p>
          <a:p>
            <a:r>
              <a:rPr lang="en-US" sz="2400" dirty="0" smtClean="0"/>
              <a:t>Practical – a few common ones, GL mechanisms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L2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Eye Sensitivity / Dynamic Range</a:t>
            </a:r>
          </a:p>
          <a:p>
            <a:r>
              <a:rPr lang="en-US" dirty="0" smtClean="0"/>
              <a:t>Gamma</a:t>
            </a:r>
          </a:p>
          <a:p>
            <a:r>
              <a:rPr lang="en-US" dirty="0" smtClean="0"/>
              <a:t>Geometry vs. sampled</a:t>
            </a:r>
          </a:p>
          <a:p>
            <a:pPr lvl="1"/>
            <a:r>
              <a:rPr lang="en-US" dirty="0" smtClean="0"/>
              <a:t>Line drawing</a:t>
            </a:r>
          </a:p>
          <a:p>
            <a:pPr lvl="1"/>
            <a:r>
              <a:rPr lang="en-US" dirty="0" smtClean="0"/>
              <a:t>Triangle drawing</a:t>
            </a:r>
          </a:p>
          <a:p>
            <a:pPr lvl="1"/>
            <a:r>
              <a:rPr lang="en-US" dirty="0" smtClean="0"/>
              <a:t>Aliasing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Kinds of </a:t>
            </a:r>
            <a:r>
              <a:rPr lang="en-US" dirty="0" err="1" smtClean="0"/>
              <a:t>Discretization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Values are Quantized</a:t>
            </a:r>
          </a:p>
          <a:p>
            <a:r>
              <a:rPr lang="en-US" dirty="0" smtClean="0"/>
              <a:t>Continuous Positions are Quantized</a:t>
            </a:r>
          </a:p>
          <a:p>
            <a:pPr lvl="1"/>
            <a:r>
              <a:rPr lang="en-US" dirty="0" smtClean="0"/>
              <a:t>Continuous fields must be sampled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Quantization is the easier part</a:t>
            </a:r>
          </a:p>
          <a:p>
            <a:pPr lvl="1"/>
            <a:r>
              <a:rPr lang="en-US" dirty="0" smtClean="0"/>
              <a:t>Or more obvious what you can/can’t do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Quantization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105400"/>
          </a:xfrm>
        </p:spPr>
        <p:txBody>
          <a:bodyPr/>
          <a:lstStyle/>
          <a:p>
            <a:r>
              <a:rPr lang="en-US" dirty="0" smtClean="0"/>
              <a:t>Goal: Fake more colors than you have</a:t>
            </a:r>
          </a:p>
          <a:p>
            <a:endParaRPr lang="en-US" dirty="0" smtClean="0"/>
          </a:p>
          <a:p>
            <a:r>
              <a:rPr lang="en-US" dirty="0" smtClean="0"/>
              <a:t>Concepts: </a:t>
            </a:r>
          </a:p>
          <a:p>
            <a:pPr lvl="1"/>
            <a:r>
              <a:rPr lang="en-US" dirty="0" err="1" smtClean="0"/>
              <a:t>Halftoning</a:t>
            </a:r>
            <a:r>
              <a:rPr lang="en-US" dirty="0" smtClean="0"/>
              <a:t> (converting to B/W or limited set)</a:t>
            </a:r>
          </a:p>
          <a:p>
            <a:pPr lvl="1"/>
            <a:r>
              <a:rPr lang="en-US" dirty="0" err="1" smtClean="0"/>
              <a:t>Thresholding</a:t>
            </a:r>
            <a:r>
              <a:rPr lang="en-US" dirty="0" smtClean="0"/>
              <a:t> (hard cutoff – what happens @49%)</a:t>
            </a:r>
          </a:p>
          <a:p>
            <a:pPr lvl="1"/>
            <a:r>
              <a:rPr lang="en-US" dirty="0" smtClean="0"/>
              <a:t>Dithering (adding noise)</a:t>
            </a:r>
          </a:p>
          <a:p>
            <a:pPr lvl="1"/>
            <a:r>
              <a:rPr lang="en-US" dirty="0" smtClean="0"/>
              <a:t>Patterns &amp; Screens (3x3 pixels = 10 levels)</a:t>
            </a:r>
          </a:p>
          <a:p>
            <a:pPr lvl="1"/>
            <a:r>
              <a:rPr lang="en-US" dirty="0" smtClean="0"/>
              <a:t>Error Diffusion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c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wisc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sc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</TotalTime>
  <Words>210</Words>
  <Application>Microsoft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wiscslide</vt:lpstr>
      <vt:lpstr>Lecture 3 (see also Lecture 2) More on imaging</vt:lpstr>
      <vt:lpstr>An Aside (topic for Future) Coordinate Systems</vt:lpstr>
      <vt:lpstr>Back to L2 Notes</vt:lpstr>
      <vt:lpstr>Two Kinds of Discretization</vt:lpstr>
      <vt:lpstr>Dealing with Quantization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Lecture</dc:title>
  <dc:subject>CS 559 Computer Graphics</dc:subject>
  <dc:creator>Michael Gleicher</dc:creator>
  <cp:lastModifiedBy>mike gleicher</cp:lastModifiedBy>
  <cp:revision>149</cp:revision>
  <dcterms:created xsi:type="dcterms:W3CDTF">2001-01-25T03:21:26Z</dcterms:created>
  <dcterms:modified xsi:type="dcterms:W3CDTF">2008-09-08T15:15:48Z</dcterms:modified>
</cp:coreProperties>
</file>